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7" r:id="rId2"/>
  </p:sldMasterIdLst>
  <p:notesMasterIdLst>
    <p:notesMasterId r:id="rId15"/>
  </p:notesMasterIdLst>
  <p:handoutMasterIdLst>
    <p:handoutMasterId r:id="rId16"/>
  </p:handoutMasterIdLst>
  <p:sldIdLst>
    <p:sldId id="257" r:id="rId3"/>
    <p:sldId id="278" r:id="rId4"/>
    <p:sldId id="279" r:id="rId5"/>
    <p:sldId id="280" r:id="rId6"/>
    <p:sldId id="281" r:id="rId7"/>
    <p:sldId id="276" r:id="rId8"/>
    <p:sldId id="259" r:id="rId9"/>
    <p:sldId id="277" r:id="rId10"/>
    <p:sldId id="282" r:id="rId11"/>
    <p:sldId id="283" r:id="rId12"/>
    <p:sldId id="284" r:id="rId13"/>
    <p:sldId id="285"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5" d="100"/>
          <a:sy n="65" d="100"/>
        </p:scale>
        <p:origin x="66" y="276"/>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3" d="2"/>
        <a:sy n="3" d="2"/>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1/8/2016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1/8/2016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460" y="0"/>
            <a:ext cx="12188952" cy="6858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8" name="map"/>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8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smtClean="0"/>
              <a:t>Click to edit Master title style</a:t>
            </a:r>
            <a:endParaRPr/>
          </a:p>
        </p:txBody>
      </p:sp>
    </p:spTree>
    <p:extLst>
      <p:ext uri="{BB962C8B-B14F-4D97-AF65-F5344CB8AC3E}">
        <p14:creationId xmlns:p14="http://schemas.microsoft.com/office/powerpoint/2010/main" val="166922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BD6C52-3045-4A40-BC5B-B47CC604D1C7}" type="datetime1">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73575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30A154-80F1-4270-938E-6F3AEBBE932B}" type="datetime1">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191958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D56D46-7563-4FD8-9BFE-159E148DD80B}" type="datetime1">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3399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086600-3724-4CEC-BFC7-0AE817D459B4}" type="datetime1">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smtClean="0"/>
              <a:t>Click to edit Master title style</a:t>
            </a:r>
            <a:endParaRPr/>
          </a:p>
        </p:txBody>
      </p:sp>
    </p:spTree>
    <p:extLst>
      <p:ext uri="{BB962C8B-B14F-4D97-AF65-F5344CB8AC3E}">
        <p14:creationId xmlns:p14="http://schemas.microsoft.com/office/powerpoint/2010/main" val="122682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717B58-1A4E-4B21-A9B5-C9AA3D823795}" type="datetime1">
              <a:rPr lang="en-US" smtClean="0"/>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84344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97F51B7-01A4-4352-97FE-5E82B521B575}" type="datetime1">
              <a:rPr lang="en-US" smtClean="0"/>
              <a:t>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217614" y="274638"/>
            <a:ext cx="9753600" cy="1325562"/>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268615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01950F-3D49-467F-A6E8-BE6F2F33AA40}" type="datetime1">
              <a:rPr lang="en-US" smtClean="0"/>
              <a:t>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41613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A8C83-409A-47F2-A321-2CDE96EB4D0F}" type="datetime1">
              <a:rPr lang="en-US" smtClean="0"/>
              <a:t>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1328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09C4E84-49BF-4F3A-985E-87C565C81281}" type="datetime1">
              <a:rPr lang="en-US" smtClean="0"/>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038600"/>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6195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3ABEE2B2-DE4E-4BA1-912B-1371ABFD68D1}" type="datetime1">
              <a:rPr lang="en-US" smtClean="0"/>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684213" y="4038601"/>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11261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835812B2-BD1B-4DB0-9BD9-F523FF02BE87}" type="datetime1">
              <a:rPr lang="en-US" smtClean="0"/>
              <a:t>1/8/2016</a:t>
            </a:fld>
            <a:endParaRPr lang="en-US"/>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94936132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4" r:id="rId6"/>
    <p:sldLayoutId id="2147483695" r:id="rId7"/>
    <p:sldLayoutId id="2147483696" r:id="rId8"/>
    <p:sldLayoutId id="2147483697" r:id="rId9"/>
    <p:sldLayoutId id="2147483698" r:id="rId10"/>
    <p:sldLayoutId id="21474836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kern="1200" cap="all" baseline="0">
          <a:solidFill>
            <a:schemeClr val="tx2"/>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buClr>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Melanie Gouine</a:t>
            </a:r>
          </a:p>
          <a:p>
            <a:r>
              <a:rPr lang="en-US" dirty="0" smtClean="0"/>
              <a:t>1.9.2016</a:t>
            </a:r>
            <a:endParaRPr lang="en-US" dirty="0"/>
          </a:p>
        </p:txBody>
      </p:sp>
      <p:sp>
        <p:nvSpPr>
          <p:cNvPr id="2" name="Title 1"/>
          <p:cNvSpPr>
            <a:spLocks noGrp="1"/>
          </p:cNvSpPr>
          <p:nvPr>
            <p:ph type="ctrTitle"/>
          </p:nvPr>
        </p:nvSpPr>
        <p:spPr/>
        <p:txBody>
          <a:bodyPr/>
          <a:lstStyle/>
          <a:p>
            <a:r>
              <a:rPr lang="en-US" dirty="0" smtClean="0"/>
              <a:t>Moral Dilemmas of the Starving time</a:t>
            </a:r>
            <a:endParaRPr lang="en-US" dirty="0"/>
          </a:p>
        </p:txBody>
      </p:sp>
    </p:spTree>
    <p:extLst>
      <p:ext uri="{BB962C8B-B14F-4D97-AF65-F5344CB8AC3E}">
        <p14:creationId xmlns:p14="http://schemas.microsoft.com/office/powerpoint/2010/main" val="18138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Teacher will put on a living history as Jane. The teacher can have another adult come in and ask interview questions if needed. The students can then have a chance to ask questions as well. </a:t>
            </a:r>
            <a:endParaRPr lang="en-US" sz="3200" dirty="0"/>
          </a:p>
        </p:txBody>
      </p:sp>
      <p:sp>
        <p:nvSpPr>
          <p:cNvPr id="3" name="Title 2"/>
          <p:cNvSpPr>
            <a:spLocks noGrp="1"/>
          </p:cNvSpPr>
          <p:nvPr>
            <p:ph type="title"/>
          </p:nvPr>
        </p:nvSpPr>
        <p:spPr/>
        <p:txBody>
          <a:bodyPr/>
          <a:lstStyle/>
          <a:p>
            <a:r>
              <a:rPr lang="en-US" dirty="0" smtClean="0"/>
              <a:t>OPTIONAL: Living history - jane</a:t>
            </a:r>
            <a:endParaRPr lang="en-US" dirty="0"/>
          </a:p>
        </p:txBody>
      </p:sp>
    </p:spTree>
    <p:extLst>
      <p:ext uri="{BB962C8B-B14F-4D97-AF65-F5344CB8AC3E}">
        <p14:creationId xmlns:p14="http://schemas.microsoft.com/office/powerpoint/2010/main" val="3702239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You </a:t>
            </a:r>
            <a:r>
              <a:rPr lang="en-US" dirty="0"/>
              <a:t>will work in groups to play a game which will require </a:t>
            </a:r>
            <a:r>
              <a:rPr lang="en-US" dirty="0" smtClean="0"/>
              <a:t>you </a:t>
            </a:r>
            <a:r>
              <a:rPr lang="en-US" dirty="0"/>
              <a:t>to place </a:t>
            </a:r>
            <a:r>
              <a:rPr lang="en-US" dirty="0" smtClean="0"/>
              <a:t>yourselves </a:t>
            </a:r>
            <a:r>
              <a:rPr lang="en-US" dirty="0"/>
              <a:t>into the shoes of the colonists during the Starving Time. The game board will have winding roads that will </a:t>
            </a:r>
            <a:r>
              <a:rPr lang="en-US" dirty="0" smtClean="0"/>
              <a:t>lead you </a:t>
            </a:r>
            <a:r>
              <a:rPr lang="en-US" dirty="0"/>
              <a:t>through all types of obstacles. </a:t>
            </a:r>
            <a:r>
              <a:rPr lang="en-US" dirty="0" smtClean="0"/>
              <a:t>You </a:t>
            </a:r>
            <a:r>
              <a:rPr lang="en-US" dirty="0"/>
              <a:t>will be forced to make very difficult decisions. Many will find their fate to be extremely dismal with very few finding survival. </a:t>
            </a:r>
            <a:r>
              <a:rPr lang="en-US" dirty="0" smtClean="0"/>
              <a:t>Get into groups of 2-5. The </a:t>
            </a:r>
            <a:r>
              <a:rPr lang="en-US" dirty="0"/>
              <a:t>goal of the game is to try and make it through the Starving Time alive. Whoever makes it to the finish line </a:t>
            </a:r>
            <a:r>
              <a:rPr lang="en-US" dirty="0" smtClean="0"/>
              <a:t>first, </a:t>
            </a:r>
            <a:r>
              <a:rPr lang="en-US" dirty="0"/>
              <a:t>is the winner. The other players still on the board did not make it through the Starving Time alive. </a:t>
            </a:r>
          </a:p>
        </p:txBody>
      </p:sp>
      <p:sp>
        <p:nvSpPr>
          <p:cNvPr id="3" name="Title 2"/>
          <p:cNvSpPr>
            <a:spLocks noGrp="1"/>
          </p:cNvSpPr>
          <p:nvPr>
            <p:ph type="title"/>
          </p:nvPr>
        </p:nvSpPr>
        <p:spPr/>
        <p:txBody>
          <a:bodyPr/>
          <a:lstStyle/>
          <a:p>
            <a:r>
              <a:rPr lang="en-US" dirty="0" smtClean="0"/>
              <a:t>When Survivor was more than a game</a:t>
            </a:r>
            <a:endParaRPr lang="en-US" dirty="0"/>
          </a:p>
        </p:txBody>
      </p:sp>
    </p:spTree>
    <p:extLst>
      <p:ext uri="{BB962C8B-B14F-4D97-AF65-F5344CB8AC3E}">
        <p14:creationId xmlns:p14="http://schemas.microsoft.com/office/powerpoint/2010/main" val="36361044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your assessment, you will be required to choose a position on either side of a very difficult moral dilemma. These dilemmas are true to what the colonists faced. You will formulate your position based on facts and opinions on how you believe the colonists should have responded to these difficult choices during the Starving Time.</a:t>
            </a:r>
          </a:p>
          <a:p>
            <a:r>
              <a:rPr lang="en-US" dirty="0" smtClean="0"/>
              <a:t>We will create a rubric together and it will be used to assess your understanding and performance.</a:t>
            </a:r>
            <a:endParaRPr lang="en-US" dirty="0"/>
          </a:p>
        </p:txBody>
      </p:sp>
      <p:sp>
        <p:nvSpPr>
          <p:cNvPr id="3" name="Title 2"/>
          <p:cNvSpPr>
            <a:spLocks noGrp="1"/>
          </p:cNvSpPr>
          <p:nvPr>
            <p:ph type="title"/>
          </p:nvPr>
        </p:nvSpPr>
        <p:spPr/>
        <p:txBody>
          <a:bodyPr/>
          <a:lstStyle/>
          <a:p>
            <a:r>
              <a:rPr lang="en-US" dirty="0" smtClean="0"/>
              <a:t>Debate Time!</a:t>
            </a:r>
            <a:endParaRPr lang="en-US" dirty="0"/>
          </a:p>
        </p:txBody>
      </p:sp>
    </p:spTree>
    <p:extLst>
      <p:ext uri="{BB962C8B-B14F-4D97-AF65-F5344CB8AC3E}">
        <p14:creationId xmlns:p14="http://schemas.microsoft.com/office/powerpoint/2010/main" val="3938218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Check out the scenarios on your paper strip. Share the first scenario. Discuss with your partner what you would choose to do in this scenario. Your partner will then share their choice. Move on to another scenario when you are ready. </a:t>
            </a:r>
            <a:endParaRPr lang="en-US" sz="3600" dirty="0"/>
          </a:p>
        </p:txBody>
      </p:sp>
      <p:sp>
        <p:nvSpPr>
          <p:cNvPr id="3" name="Title 2"/>
          <p:cNvSpPr>
            <a:spLocks noGrp="1"/>
          </p:cNvSpPr>
          <p:nvPr>
            <p:ph type="title"/>
          </p:nvPr>
        </p:nvSpPr>
        <p:spPr/>
        <p:txBody>
          <a:bodyPr/>
          <a:lstStyle/>
          <a:p>
            <a:r>
              <a:rPr lang="en-US" dirty="0" smtClean="0"/>
              <a:t>What would you do?	</a:t>
            </a:r>
            <a:endParaRPr lang="en-US" dirty="0"/>
          </a:p>
        </p:txBody>
      </p:sp>
    </p:spTree>
    <p:extLst>
      <p:ext uri="{BB962C8B-B14F-4D97-AF65-F5344CB8AC3E}">
        <p14:creationId xmlns:p14="http://schemas.microsoft.com/office/powerpoint/2010/main" val="25807516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36612" y="1501630"/>
            <a:ext cx="9527084" cy="5356370"/>
          </a:xfrm>
          <a:prstGeom prst="rect">
            <a:avLst/>
          </a:prstGeom>
        </p:spPr>
      </p:pic>
      <p:sp>
        <p:nvSpPr>
          <p:cNvPr id="3" name="Title 2"/>
          <p:cNvSpPr>
            <a:spLocks noGrp="1"/>
          </p:cNvSpPr>
          <p:nvPr>
            <p:ph type="title"/>
          </p:nvPr>
        </p:nvSpPr>
        <p:spPr/>
        <p:txBody>
          <a:bodyPr/>
          <a:lstStyle/>
          <a:p>
            <a:r>
              <a:rPr lang="en-US" dirty="0" smtClean="0"/>
              <a:t>Captain John Smith’s Diary Entry</a:t>
            </a:r>
            <a:endParaRPr lang="en-US" dirty="0"/>
          </a:p>
        </p:txBody>
      </p:sp>
    </p:spTree>
    <p:extLst>
      <p:ext uri="{BB962C8B-B14F-4D97-AF65-F5344CB8AC3E}">
        <p14:creationId xmlns:p14="http://schemas.microsoft.com/office/powerpoint/2010/main" val="1726223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Using the diary entry, think about the categories of the Cultural Approach. Can you pull out any categories from the writing?</a:t>
            </a:r>
          </a:p>
          <a:p>
            <a:r>
              <a:rPr lang="en-US" dirty="0" smtClean="0"/>
              <a:t>Maybe you can pull out a category that is IMPLIED but not directly stated.</a:t>
            </a:r>
          </a:p>
          <a:p>
            <a:r>
              <a:rPr lang="en-US" dirty="0" smtClean="0"/>
              <a:t>Maybe you can pull out a category from information you have learned about this event that may not be included in the diary entry.</a:t>
            </a:r>
          </a:p>
          <a:p>
            <a:r>
              <a:rPr lang="en-US" dirty="0" smtClean="0"/>
              <a:t>For example, </a:t>
            </a:r>
            <a:r>
              <a:rPr lang="en-US" dirty="0"/>
              <a:t>“I chose social because the colonists had a very difficult relationship with the Powhatan Indians. They were so afraid to leave the camp for fear of being killed.”</a:t>
            </a:r>
            <a:endParaRPr lang="en-US" dirty="0"/>
          </a:p>
        </p:txBody>
      </p:sp>
      <p:sp>
        <p:nvSpPr>
          <p:cNvPr id="3" name="Title 2"/>
          <p:cNvSpPr>
            <a:spLocks noGrp="1"/>
          </p:cNvSpPr>
          <p:nvPr>
            <p:ph type="title"/>
          </p:nvPr>
        </p:nvSpPr>
        <p:spPr/>
        <p:txBody>
          <a:bodyPr/>
          <a:lstStyle/>
          <a:p>
            <a:r>
              <a:rPr lang="en-US" dirty="0" smtClean="0"/>
              <a:t>Cultural Approach	</a:t>
            </a:r>
            <a:endParaRPr lang="en-US" dirty="0"/>
          </a:p>
        </p:txBody>
      </p:sp>
    </p:spTree>
    <p:extLst>
      <p:ext uri="{BB962C8B-B14F-4D97-AF65-F5344CB8AC3E}">
        <p14:creationId xmlns:p14="http://schemas.microsoft.com/office/powerpoint/2010/main" val="1549172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I want you to brainstorm what you would do if you were a colonist during the Starving Time. Make a web that creates a plan for a survival. </a:t>
            </a:r>
          </a:p>
          <a:p>
            <a:r>
              <a:rPr lang="en-US" sz="3600" dirty="0" smtClean="0"/>
              <a:t>Once you have a brainstormed list, turn and talk with a partner about what you came up with.</a:t>
            </a:r>
            <a:endParaRPr lang="en-US" sz="3600" dirty="0"/>
          </a:p>
        </p:txBody>
      </p:sp>
      <p:sp>
        <p:nvSpPr>
          <p:cNvPr id="3" name="Title 2"/>
          <p:cNvSpPr>
            <a:spLocks noGrp="1"/>
          </p:cNvSpPr>
          <p:nvPr>
            <p:ph type="title"/>
          </p:nvPr>
        </p:nvSpPr>
        <p:spPr/>
        <p:txBody>
          <a:bodyPr/>
          <a:lstStyle/>
          <a:p>
            <a:r>
              <a:rPr lang="en-US" dirty="0" smtClean="0"/>
              <a:t>If I were a colonist during the starving time</a:t>
            </a:r>
            <a:endParaRPr lang="en-US" dirty="0"/>
          </a:p>
        </p:txBody>
      </p:sp>
    </p:spTree>
    <p:extLst>
      <p:ext uri="{BB962C8B-B14F-4D97-AF65-F5344CB8AC3E}">
        <p14:creationId xmlns:p14="http://schemas.microsoft.com/office/powerpoint/2010/main" val="12538554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title="State flag picture placeholder"/>
          <p:cNvSpPr>
            <a:spLocks noGrp="1"/>
          </p:cNvSpPr>
          <p:nvPr>
            <p:ph type="pic" idx="1"/>
          </p:nvPr>
        </p:nvSpPr>
        <p:spPr>
          <a:xfrm>
            <a:off x="5497513" y="452437"/>
            <a:ext cx="5638800" cy="5486400"/>
          </a:xfrm>
        </p:spPr>
      </p:sp>
      <p:sp>
        <p:nvSpPr>
          <p:cNvPr id="4" name="Text Placeholder 3"/>
          <p:cNvSpPr>
            <a:spLocks noGrp="1"/>
          </p:cNvSpPr>
          <p:nvPr>
            <p:ph type="body" sz="half" idx="2"/>
          </p:nvPr>
        </p:nvSpPr>
        <p:spPr>
          <a:xfrm>
            <a:off x="684213" y="685800"/>
            <a:ext cx="3886200" cy="5486401"/>
          </a:xfrm>
        </p:spPr>
        <p:txBody>
          <a:bodyPr>
            <a:normAutofit/>
          </a:bodyPr>
          <a:lstStyle/>
          <a:p>
            <a:pPr marL="285750" indent="-285750" algn="ctr">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Source #1</a:t>
            </a:r>
          </a:p>
          <a:p>
            <a:pPr marL="285750" indent="-285750">
              <a:buFont typeface="Arial" panose="020B0604020202020204" pitchFamily="34" charset="0"/>
              <a:buChar char="•"/>
            </a:pPr>
            <a:endParaRPr lang="en-US" sz="2400" b="1" dirty="0">
              <a:latin typeface="HelloNatellie" panose="02000603000000000000" pitchFamily="2" charset="0"/>
              <a:ea typeface="HelloNatellie" panose="02000603000000000000" pitchFamily="2" charset="0"/>
            </a:endParaRP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Take a look at the picture.</a:t>
            </a: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What do you see?</a:t>
            </a: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Make only observations of the photograph on your handout.</a:t>
            </a: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Now, use those observations to make some inferences about what you think is going on in the photo and how it is related to the Starving Time.</a:t>
            </a:r>
            <a:endParaRPr lang="en-US" sz="2400" b="1" dirty="0">
              <a:latin typeface="HelloNatellie" panose="02000603000000000000" pitchFamily="2" charset="0"/>
              <a:ea typeface="HelloNatellie" panose="02000603000000000000" pitchFamily="2" charset="0"/>
            </a:endParaRPr>
          </a:p>
        </p:txBody>
      </p:sp>
      <p:pic>
        <p:nvPicPr>
          <p:cNvPr id="2050" name="Picture 2" descr="http://4.bp.blogspot.com/_qpvcqb4h1Wk/Swqu78IsDBI/AAAAAAAAAic/8-TB6Z0l4yQ/s1600/Jamestow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7513" y="452436"/>
            <a:ext cx="5694023" cy="548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71463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title="State flag picture placeholder"/>
          <p:cNvSpPr>
            <a:spLocks noGrp="1"/>
          </p:cNvSpPr>
          <p:nvPr>
            <p:ph type="pic" idx="1"/>
          </p:nvPr>
        </p:nvSpPr>
        <p:spPr/>
      </p:sp>
      <p:pic>
        <p:nvPicPr>
          <p:cNvPr id="1026" name="Picture 1" descr="http://www.librarypoint.org/sites/librarypoint.org/files/images/starving_ti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5811" y="685800"/>
            <a:ext cx="5638801"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half" idx="2"/>
          </p:nvPr>
        </p:nvSpPr>
        <p:spPr>
          <a:xfrm>
            <a:off x="684213" y="685800"/>
            <a:ext cx="3886200" cy="5486401"/>
          </a:xfrm>
        </p:spPr>
        <p:txBody>
          <a:bodyPr>
            <a:normAutofit/>
          </a:bodyPr>
          <a:lstStyle/>
          <a:p>
            <a:pPr marL="285750" indent="-285750" algn="ctr">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Source #2</a:t>
            </a:r>
          </a:p>
          <a:p>
            <a:pPr marL="285750" indent="-285750">
              <a:buFont typeface="Arial" panose="020B0604020202020204" pitchFamily="34" charset="0"/>
              <a:buChar char="•"/>
            </a:pPr>
            <a:endParaRPr lang="en-US" sz="2400" b="1" dirty="0">
              <a:latin typeface="HelloNatellie" panose="02000603000000000000" pitchFamily="2" charset="0"/>
              <a:ea typeface="HelloNatellie" panose="02000603000000000000" pitchFamily="2" charset="0"/>
            </a:endParaRP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Take a look at the picture.</a:t>
            </a: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What do you see?</a:t>
            </a: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Make only observations of the photograph on your handout.</a:t>
            </a: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Now, use those observations to make some inferences about what you think is going on in the photo and how it is related to the Starving Time.</a:t>
            </a:r>
            <a:endParaRPr lang="en-US" sz="2400" b="1" dirty="0">
              <a:latin typeface="HelloNatellie" panose="02000603000000000000" pitchFamily="2" charset="0"/>
              <a:ea typeface="HelloNatellie" panose="02000603000000000000" pitchFamily="2" charset="0"/>
            </a:endParaRPr>
          </a:p>
        </p:txBody>
      </p:sp>
    </p:spTree>
    <p:extLst>
      <p:ext uri="{BB962C8B-B14F-4D97-AF65-F5344CB8AC3E}">
        <p14:creationId xmlns:p14="http://schemas.microsoft.com/office/powerpoint/2010/main" val="133980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84213" y="685800"/>
            <a:ext cx="3886200" cy="5486401"/>
          </a:xfrm>
        </p:spPr>
        <p:txBody>
          <a:bodyPr>
            <a:normAutofit/>
          </a:bodyPr>
          <a:lstStyle/>
          <a:p>
            <a:pPr marL="285750" indent="-285750" algn="ctr">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Source #3</a:t>
            </a:r>
          </a:p>
          <a:p>
            <a:pPr marL="285750" indent="-285750">
              <a:buFont typeface="Arial" panose="020B0604020202020204" pitchFamily="34" charset="0"/>
              <a:buChar char="•"/>
            </a:pPr>
            <a:endParaRPr lang="en-US" sz="2400" b="1" dirty="0">
              <a:latin typeface="HelloNatellie" panose="02000603000000000000" pitchFamily="2" charset="0"/>
              <a:ea typeface="HelloNatellie" panose="02000603000000000000" pitchFamily="2" charset="0"/>
            </a:endParaRP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Read the article.</a:t>
            </a: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Make only observations of the article on your handout.</a:t>
            </a:r>
          </a:p>
          <a:p>
            <a:pPr marL="285750" indent="-285750">
              <a:buFont typeface="Arial" panose="020B0604020202020204" pitchFamily="34" charset="0"/>
              <a:buChar char="•"/>
            </a:pPr>
            <a:r>
              <a:rPr lang="en-US" sz="2400" b="1" dirty="0" smtClean="0">
                <a:latin typeface="HelloNatellie" panose="02000603000000000000" pitchFamily="2" charset="0"/>
                <a:ea typeface="HelloNatellie" panose="02000603000000000000" pitchFamily="2" charset="0"/>
              </a:rPr>
              <a:t>Now, use those observations to make some inferences about what you think is going on in the article and how it is related to the Starving Time.</a:t>
            </a:r>
            <a:endParaRPr lang="en-US" sz="2400" b="1" dirty="0">
              <a:latin typeface="HelloNatellie" panose="02000603000000000000" pitchFamily="2" charset="0"/>
              <a:ea typeface="HelloNatellie" panose="02000603000000000000" pitchFamily="2" charset="0"/>
            </a:endParaRPr>
          </a:p>
        </p:txBody>
      </p:sp>
      <p:sp>
        <p:nvSpPr>
          <p:cNvPr id="2" name="Rectangle 1"/>
          <p:cNvSpPr/>
          <p:nvPr/>
        </p:nvSpPr>
        <p:spPr>
          <a:xfrm>
            <a:off x="5332412" y="76200"/>
            <a:ext cx="6092825" cy="3970318"/>
          </a:xfrm>
          <a:prstGeom prst="rect">
            <a:avLst/>
          </a:prstGeom>
        </p:spPr>
        <p:txBody>
          <a:bodyPr>
            <a:spAutoFit/>
          </a:bodyPr>
          <a:lstStyle/>
          <a:p>
            <a:r>
              <a:rPr lang="en-US" dirty="0"/>
              <a:t>WASHINGTON -- Jamestown's colonists resorted to cannibalism during the "starving time" winter of 1609-10, archaeologists confirmed Wednesday.</a:t>
            </a:r>
          </a:p>
          <a:p>
            <a:r>
              <a:rPr lang="en-US" dirty="0"/>
              <a:t>In a briefing at the Smithsonian's National Museum of Natural History, archaeologist Doug Owsley presented the reconstructed skull of a 14-year-old English girl, named "Jane" by the researchers, discovered at the site of the fort and bearing the marks of butchery.</a:t>
            </a:r>
          </a:p>
          <a:p>
            <a:r>
              <a:rPr lang="en-US" dirty="0"/>
              <a:t>"The skull was split in half, most likely with a lightweight ax or quite possibly, a cleaver," Owsley said at the briefing. Cut marks crisscrossing the skull and jaw of the girl indicate her flesh, tongue and brains were removed from the skull, Owsley said. Those were traditional cuts for animal butchery of the time, "all parts of the cuisine of the 17th century," he said.</a:t>
            </a:r>
            <a:endParaRPr lang="en-US" dirty="0">
              <a:effectLs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4543" y="3925486"/>
            <a:ext cx="2230269" cy="2780114"/>
          </a:xfrm>
          <a:prstGeom prst="rect">
            <a:avLst/>
          </a:prstGeom>
        </p:spPr>
      </p:pic>
    </p:spTree>
    <p:extLst>
      <p:ext uri="{BB962C8B-B14F-4D97-AF65-F5344CB8AC3E}">
        <p14:creationId xmlns:p14="http://schemas.microsoft.com/office/powerpoint/2010/main" val="662706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7463" y="609600"/>
            <a:ext cx="4533901" cy="6052758"/>
          </a:xfrm>
        </p:spPr>
      </p:pic>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3852428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ate history report presentation" id="{08D4E78C-E0D3-4CFA-9016-66440778EFE9}" vid="{8F138FB4-2C5F-4CC0-8028-C935752623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481E2F4-73D7-459B-8CF0-162726C90D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State history report presentation</Template>
  <TotalTime>0</TotalTime>
  <Words>778</Words>
  <Application>Microsoft Office PowerPoint</Application>
  <PresentationFormat>Custom</PresentationFormat>
  <Paragraphs>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HelloNatellie</vt:lpstr>
      <vt:lpstr>State history report presentation</vt:lpstr>
      <vt:lpstr>Moral Dilemmas of the Starving time</vt:lpstr>
      <vt:lpstr>What would you do? </vt:lpstr>
      <vt:lpstr>Captain John Smith’s Diary Entry</vt:lpstr>
      <vt:lpstr>Cultural Approach </vt:lpstr>
      <vt:lpstr>If I were a colonist during the starving time</vt:lpstr>
      <vt:lpstr>PowerPoint Presentation</vt:lpstr>
      <vt:lpstr>PowerPoint Presentation</vt:lpstr>
      <vt:lpstr>PowerPoint Presentation</vt:lpstr>
      <vt:lpstr>PowerPoint Presentation</vt:lpstr>
      <vt:lpstr>OPTIONAL: Living history - jane</vt:lpstr>
      <vt:lpstr>When Survivor was more than a game</vt:lpstr>
      <vt:lpstr>Debate Time!</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2016-01-08T17:05:50Z</dcterms:created>
  <dcterms:modified xsi:type="dcterms:W3CDTF">2016-01-08T17:33:25Z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TC034605819991</vt:lpwstr>
  </property>
</Properties>
</file>